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embeddedFontLst>
    <p:embeddedFont>
      <p:font typeface="Roboto Slab Light"/>
      <p:regular r:id="rId67"/>
      <p:bold r:id="rId68"/>
    </p:embeddedFont>
    <p:embeddedFont>
      <p:font typeface="Roboto Slab"/>
      <p:regular r:id="rId69"/>
      <p:bold r:id="rId70"/>
    </p:embeddedFont>
    <p:embeddedFont>
      <p:font typeface="Roboto Slab Medium"/>
      <p:regular r:id="rId71"/>
      <p:bold r:id="rId72"/>
    </p:embeddedFont>
    <p:embeddedFont>
      <p:font typeface="Century Gothic"/>
      <p:regular r:id="rId73"/>
      <p:bold r:id="rId74"/>
      <p:italic r:id="rId75"/>
      <p:boldItalic r:id="rId76"/>
    </p:embeddedFont>
    <p:embeddedFont>
      <p:font typeface="Roboto"/>
      <p:regular r:id="rId77"/>
      <p:bold r:id="rId78"/>
      <p:italic r:id="rId79"/>
      <p:boldItalic r:id="rId80"/>
    </p:embeddedFont>
    <p:embeddedFont>
      <p:font typeface="Montserrat"/>
      <p:regular r:id="rId81"/>
      <p:bold r:id="rId82"/>
      <p:italic r:id="rId83"/>
      <p:boldItalic r:id="rId84"/>
    </p:embeddedFont>
    <p:embeddedFont>
      <p:font typeface="Open Sans SemiBold"/>
      <p:regular r:id="rId85"/>
      <p:bold r:id="rId86"/>
      <p:italic r:id="rId87"/>
      <p:boldItalic r:id="rId88"/>
    </p:embeddedFont>
    <p:embeddedFont>
      <p:font typeface="Open Sans ExtraBold"/>
      <p:bold r:id="rId89"/>
      <p:boldItalic r:id="rId90"/>
    </p:embeddedFont>
    <p:embeddedFont>
      <p:font typeface="Open Sans Medium"/>
      <p:regular r:id="rId91"/>
      <p:bold r:id="rId92"/>
      <p:italic r:id="rId93"/>
      <p:boldItalic r:id="rId94"/>
    </p:embeddedFont>
    <p:embeddedFont>
      <p:font typeface="Gill Sans"/>
      <p:regular r:id="rId95"/>
      <p:bold r:id="rId96"/>
    </p:embeddedFont>
    <p:embeddedFont>
      <p:font typeface="Open Sans Light"/>
      <p:regular r:id="rId97"/>
      <p:bold r:id="rId98"/>
      <p:italic r:id="rId99"/>
      <p:boldItalic r:id="rId100"/>
    </p:embeddedFont>
    <p:embeddedFont>
      <p:font typeface="Open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099C66-995B-4EEC-B635-E88F69B5BA87}">
  <a:tblStyle styleId="{87099C66-995B-4EEC-B635-E88F69B5BA87}"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4" Type="http://schemas.openxmlformats.org/officeDocument/2006/relationships/font" Target="fonts/OpenSans-boldItalic.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OpenSans-italic.fntdata"/><Relationship Id="rId102" Type="http://schemas.openxmlformats.org/officeDocument/2006/relationships/font" Target="fonts/OpenSans-bold.fntdata"/><Relationship Id="rId101" Type="http://schemas.openxmlformats.org/officeDocument/2006/relationships/font" Target="fonts/OpenSans-regular.fntdata"/><Relationship Id="rId100" Type="http://schemas.openxmlformats.org/officeDocument/2006/relationships/font" Target="fonts/OpenSansLight-boldItalic.fntdata"/><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font" Target="fonts/GillSans-regular.fntdata"/><Relationship Id="rId94" Type="http://schemas.openxmlformats.org/officeDocument/2006/relationships/font" Target="fonts/OpenSansMedium-boldItalic.fntdata"/><Relationship Id="rId97" Type="http://schemas.openxmlformats.org/officeDocument/2006/relationships/font" Target="fonts/OpenSansLight-regular.fntdata"/><Relationship Id="rId96" Type="http://schemas.openxmlformats.org/officeDocument/2006/relationships/font" Target="fonts/GillSans-bold.fntdata"/><Relationship Id="rId11" Type="http://schemas.openxmlformats.org/officeDocument/2006/relationships/slide" Target="slides/slide2.xml"/><Relationship Id="rId99" Type="http://schemas.openxmlformats.org/officeDocument/2006/relationships/font" Target="fonts/OpenSansLight-italic.fntdata"/><Relationship Id="rId10" Type="http://schemas.openxmlformats.org/officeDocument/2006/relationships/slide" Target="slides/slide1.xml"/><Relationship Id="rId98" Type="http://schemas.openxmlformats.org/officeDocument/2006/relationships/font" Target="fonts/OpenSansLight-bold.fntdata"/><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font" Target="fonts/OpenSansMedium-regular.fntdata"/><Relationship Id="rId90" Type="http://schemas.openxmlformats.org/officeDocument/2006/relationships/font" Target="fonts/OpenSansExtraBold-boldItalic.fntdata"/><Relationship Id="rId93" Type="http://schemas.openxmlformats.org/officeDocument/2006/relationships/font" Target="fonts/OpenSansMedium-italic.fntdata"/><Relationship Id="rId92" Type="http://schemas.openxmlformats.org/officeDocument/2006/relationships/font" Target="fonts/OpenSansMedium-bold.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 Id="rId84" Type="http://schemas.openxmlformats.org/officeDocument/2006/relationships/font" Target="fonts/Montserrat-boldItalic.fntdata"/><Relationship Id="rId83" Type="http://schemas.openxmlformats.org/officeDocument/2006/relationships/font" Target="fonts/Montserrat-italic.fntdata"/><Relationship Id="rId86" Type="http://schemas.openxmlformats.org/officeDocument/2006/relationships/font" Target="fonts/OpenSansSemiBold-bold.fntdata"/><Relationship Id="rId85" Type="http://schemas.openxmlformats.org/officeDocument/2006/relationships/font" Target="fonts/OpenSansSemiBold-regular.fntdata"/><Relationship Id="rId88" Type="http://schemas.openxmlformats.org/officeDocument/2006/relationships/font" Target="fonts/OpenSansSemiBold-boldItalic.fntdata"/><Relationship Id="rId87" Type="http://schemas.openxmlformats.org/officeDocument/2006/relationships/font" Target="fonts/OpenSansSemiBold-italic.fntdata"/><Relationship Id="rId89" Type="http://schemas.openxmlformats.org/officeDocument/2006/relationships/font" Target="fonts/OpenSansExtraBold-bold.fntdata"/><Relationship Id="rId80" Type="http://schemas.openxmlformats.org/officeDocument/2006/relationships/font" Target="fonts/Roboto-boldItalic.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CenturyGothic-regular.fntdata"/><Relationship Id="rId72" Type="http://schemas.openxmlformats.org/officeDocument/2006/relationships/font" Target="fonts/RobotoSlabMedium-bold.fntdata"/><Relationship Id="rId75" Type="http://schemas.openxmlformats.org/officeDocument/2006/relationships/font" Target="fonts/CenturyGothic-italic.fntdata"/><Relationship Id="rId74" Type="http://schemas.openxmlformats.org/officeDocument/2006/relationships/font" Target="fonts/CenturyGothic-bold.fntdata"/><Relationship Id="rId77" Type="http://schemas.openxmlformats.org/officeDocument/2006/relationships/font" Target="fonts/Roboto-regular.fntdata"/><Relationship Id="rId76" Type="http://schemas.openxmlformats.org/officeDocument/2006/relationships/font" Target="fonts/CenturyGothic-boldItalic.fntdata"/><Relationship Id="rId79" Type="http://schemas.openxmlformats.org/officeDocument/2006/relationships/font" Target="fonts/Roboto-italic.fntdata"/><Relationship Id="rId78" Type="http://schemas.openxmlformats.org/officeDocument/2006/relationships/font" Target="fonts/Roboto-bold.fntdata"/><Relationship Id="rId71" Type="http://schemas.openxmlformats.org/officeDocument/2006/relationships/font" Target="fonts/RobotoSlabMedium-regular.fntdata"/><Relationship Id="rId70" Type="http://schemas.openxmlformats.org/officeDocument/2006/relationships/font" Target="fonts/RobotoSlab-bold.fntdata"/><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font" Target="fonts/RobotoSlabLight-bold.fntdata"/><Relationship Id="rId67" Type="http://schemas.openxmlformats.org/officeDocument/2006/relationships/font" Target="fonts/RobotoSlabLight-regular.fntdata"/><Relationship Id="rId60" Type="http://schemas.openxmlformats.org/officeDocument/2006/relationships/slide" Target="slides/slide51.xml"/><Relationship Id="rId69" Type="http://schemas.openxmlformats.org/officeDocument/2006/relationships/font" Target="fonts/RobotoSlab-regular.fntdata"/><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90" name="Google Shape;790;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4" name="Google Shape;814;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7" name="Google Shape;837;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7" name="Google Shape;997;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08" name="Google Shape;1008;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1" name="Google Shape;1021;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50" name="Google Shape;1050;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71" name="Google Shape;107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4" name="Google Shape;11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41" name="Google Shape;1141;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49" name="Google Shape;114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55" name="Google Shape;115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0" name="Google Shape;12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8" name="Google Shape;129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0.png"/><Relationship Id="rId3"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jpg"/><Relationship Id="rId3" Type="http://schemas.openxmlformats.org/officeDocument/2006/relationships/image" Target="../media/image4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8.png"/><Relationship Id="rId3" Type="http://schemas.openxmlformats.org/officeDocument/2006/relationships/image" Target="../media/image20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jpg"/><Relationship Id="rId3" Type="http://schemas.openxmlformats.org/officeDocument/2006/relationships/image" Target="../media/image50.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5.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2.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6.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0.png"/><Relationship Id="rId4" Type="http://schemas.openxmlformats.org/officeDocument/2006/relationships/image" Target="../media/image74.png"/><Relationship Id="rId5" Type="http://schemas.openxmlformats.org/officeDocument/2006/relationships/image" Target="../media/image84.png"/><Relationship Id="rId6" Type="http://schemas.openxmlformats.org/officeDocument/2006/relationships/image" Target="../media/image82.png"/><Relationship Id="rId7"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3.png"/><Relationship Id="rId84" Type="http://schemas.openxmlformats.org/officeDocument/2006/relationships/image" Target="../media/image156.png"/><Relationship Id="rId83" Type="http://schemas.openxmlformats.org/officeDocument/2006/relationships/image" Target="../media/image157.png"/><Relationship Id="rId42" Type="http://schemas.openxmlformats.org/officeDocument/2006/relationships/image" Target="../media/image121.png"/><Relationship Id="rId86" Type="http://schemas.openxmlformats.org/officeDocument/2006/relationships/image" Target="../media/image172.png"/><Relationship Id="rId41" Type="http://schemas.openxmlformats.org/officeDocument/2006/relationships/image" Target="../media/image111.png"/><Relationship Id="rId85" Type="http://schemas.openxmlformats.org/officeDocument/2006/relationships/image" Target="../media/image158.png"/><Relationship Id="rId44" Type="http://schemas.openxmlformats.org/officeDocument/2006/relationships/image" Target="../media/image122.png"/><Relationship Id="rId88" Type="http://schemas.openxmlformats.org/officeDocument/2006/relationships/image" Target="../media/image165.png"/><Relationship Id="rId43" Type="http://schemas.openxmlformats.org/officeDocument/2006/relationships/image" Target="../media/image131.png"/><Relationship Id="rId87" Type="http://schemas.openxmlformats.org/officeDocument/2006/relationships/image" Target="../media/image159.png"/><Relationship Id="rId46" Type="http://schemas.openxmlformats.org/officeDocument/2006/relationships/image" Target="../media/image144.png"/><Relationship Id="rId45" Type="http://schemas.openxmlformats.org/officeDocument/2006/relationships/image" Target="../media/image114.png"/><Relationship Id="rId80" Type="http://schemas.openxmlformats.org/officeDocument/2006/relationships/image" Target="../media/image152.jpg"/><Relationship Id="rId82" Type="http://schemas.openxmlformats.org/officeDocument/2006/relationships/image" Target="../media/image166.png"/><Relationship Id="rId81" Type="http://schemas.openxmlformats.org/officeDocument/2006/relationships/image" Target="../media/image164.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94.png"/><Relationship Id="rId4" Type="http://schemas.openxmlformats.org/officeDocument/2006/relationships/image" Target="../media/image77.png"/><Relationship Id="rId9" Type="http://schemas.openxmlformats.org/officeDocument/2006/relationships/image" Target="../media/image86.png"/><Relationship Id="rId48" Type="http://schemas.openxmlformats.org/officeDocument/2006/relationships/image" Target="../media/image129.png"/><Relationship Id="rId47" Type="http://schemas.openxmlformats.org/officeDocument/2006/relationships/image" Target="../media/image119.png"/><Relationship Id="rId49" Type="http://schemas.openxmlformats.org/officeDocument/2006/relationships/image" Target="../media/image127.png"/><Relationship Id="rId5" Type="http://schemas.openxmlformats.org/officeDocument/2006/relationships/image" Target="../media/image81.png"/><Relationship Id="rId6" Type="http://schemas.openxmlformats.org/officeDocument/2006/relationships/image" Target="../media/image83.png"/><Relationship Id="rId7" Type="http://schemas.openxmlformats.org/officeDocument/2006/relationships/image" Target="../media/image78.png"/><Relationship Id="rId8" Type="http://schemas.openxmlformats.org/officeDocument/2006/relationships/image" Target="../media/image79.png"/><Relationship Id="rId73" Type="http://schemas.openxmlformats.org/officeDocument/2006/relationships/image" Target="../media/image151.png"/><Relationship Id="rId72" Type="http://schemas.openxmlformats.org/officeDocument/2006/relationships/image" Target="../media/image153.png"/><Relationship Id="rId31" Type="http://schemas.openxmlformats.org/officeDocument/2006/relationships/image" Target="../media/image115.png"/><Relationship Id="rId75" Type="http://schemas.openxmlformats.org/officeDocument/2006/relationships/image" Target="../media/image148.png"/><Relationship Id="rId30" Type="http://schemas.openxmlformats.org/officeDocument/2006/relationships/image" Target="../media/image108.png"/><Relationship Id="rId74" Type="http://schemas.openxmlformats.org/officeDocument/2006/relationships/image" Target="../media/image160.png"/><Relationship Id="rId33" Type="http://schemas.openxmlformats.org/officeDocument/2006/relationships/image" Target="../media/image104.png"/><Relationship Id="rId77" Type="http://schemas.openxmlformats.org/officeDocument/2006/relationships/image" Target="../media/image162.png"/><Relationship Id="rId32" Type="http://schemas.openxmlformats.org/officeDocument/2006/relationships/image" Target="../media/image105.png"/><Relationship Id="rId76" Type="http://schemas.openxmlformats.org/officeDocument/2006/relationships/image" Target="../media/image161.png"/><Relationship Id="rId35" Type="http://schemas.openxmlformats.org/officeDocument/2006/relationships/image" Target="../media/image124.png"/><Relationship Id="rId79" Type="http://schemas.openxmlformats.org/officeDocument/2006/relationships/image" Target="../media/image175.png"/><Relationship Id="rId34" Type="http://schemas.openxmlformats.org/officeDocument/2006/relationships/image" Target="../media/image139.png"/><Relationship Id="rId78" Type="http://schemas.openxmlformats.org/officeDocument/2006/relationships/image" Target="../media/image149.png"/><Relationship Id="rId71" Type="http://schemas.openxmlformats.org/officeDocument/2006/relationships/image" Target="../media/image168.png"/><Relationship Id="rId70" Type="http://schemas.openxmlformats.org/officeDocument/2006/relationships/image" Target="../media/image146.png"/><Relationship Id="rId37" Type="http://schemas.openxmlformats.org/officeDocument/2006/relationships/image" Target="../media/image113.png"/><Relationship Id="rId36" Type="http://schemas.openxmlformats.org/officeDocument/2006/relationships/image" Target="../media/image112.png"/><Relationship Id="rId39" Type="http://schemas.openxmlformats.org/officeDocument/2006/relationships/image" Target="../media/image125.png"/><Relationship Id="rId38" Type="http://schemas.openxmlformats.org/officeDocument/2006/relationships/image" Target="../media/image110.png"/><Relationship Id="rId62" Type="http://schemas.openxmlformats.org/officeDocument/2006/relationships/image" Target="../media/image154.png"/><Relationship Id="rId61" Type="http://schemas.openxmlformats.org/officeDocument/2006/relationships/image" Target="../media/image142.png"/><Relationship Id="rId20" Type="http://schemas.openxmlformats.org/officeDocument/2006/relationships/image" Target="../media/image102.png"/><Relationship Id="rId64" Type="http://schemas.openxmlformats.org/officeDocument/2006/relationships/image" Target="../media/image147.png"/><Relationship Id="rId63" Type="http://schemas.openxmlformats.org/officeDocument/2006/relationships/image" Target="../media/image155.png"/><Relationship Id="rId22" Type="http://schemas.openxmlformats.org/officeDocument/2006/relationships/image" Target="../media/image97.png"/><Relationship Id="rId66" Type="http://schemas.openxmlformats.org/officeDocument/2006/relationships/image" Target="../media/image141.png"/><Relationship Id="rId21" Type="http://schemas.openxmlformats.org/officeDocument/2006/relationships/image" Target="../media/image100.png"/><Relationship Id="rId65" Type="http://schemas.openxmlformats.org/officeDocument/2006/relationships/image" Target="../media/image167.png"/><Relationship Id="rId24" Type="http://schemas.openxmlformats.org/officeDocument/2006/relationships/image" Target="../media/image116.png"/><Relationship Id="rId68" Type="http://schemas.openxmlformats.org/officeDocument/2006/relationships/image" Target="../media/image145.png"/><Relationship Id="rId23" Type="http://schemas.openxmlformats.org/officeDocument/2006/relationships/image" Target="../media/image120.png"/><Relationship Id="rId67" Type="http://schemas.openxmlformats.org/officeDocument/2006/relationships/image" Target="../media/image150.png"/><Relationship Id="rId60" Type="http://schemas.openxmlformats.org/officeDocument/2006/relationships/image" Target="../media/image137.png"/><Relationship Id="rId26" Type="http://schemas.openxmlformats.org/officeDocument/2006/relationships/image" Target="../media/image103.png"/><Relationship Id="rId25" Type="http://schemas.openxmlformats.org/officeDocument/2006/relationships/image" Target="../media/image117.png"/><Relationship Id="rId69" Type="http://schemas.openxmlformats.org/officeDocument/2006/relationships/image" Target="../media/image163.png"/><Relationship Id="rId28" Type="http://schemas.openxmlformats.org/officeDocument/2006/relationships/image" Target="../media/image118.png"/><Relationship Id="rId27" Type="http://schemas.openxmlformats.org/officeDocument/2006/relationships/image" Target="../media/image107.png"/><Relationship Id="rId29" Type="http://schemas.openxmlformats.org/officeDocument/2006/relationships/image" Target="../media/image109.png"/><Relationship Id="rId51" Type="http://schemas.openxmlformats.org/officeDocument/2006/relationships/image" Target="../media/image130.png"/><Relationship Id="rId50" Type="http://schemas.openxmlformats.org/officeDocument/2006/relationships/image" Target="../media/image140.png"/><Relationship Id="rId53" Type="http://schemas.openxmlformats.org/officeDocument/2006/relationships/image" Target="../media/image132.png"/><Relationship Id="rId52" Type="http://schemas.openxmlformats.org/officeDocument/2006/relationships/image" Target="../media/image128.png"/><Relationship Id="rId11" Type="http://schemas.openxmlformats.org/officeDocument/2006/relationships/image" Target="../media/image87.png"/><Relationship Id="rId55" Type="http://schemas.openxmlformats.org/officeDocument/2006/relationships/image" Target="../media/image134.png"/><Relationship Id="rId10" Type="http://schemas.openxmlformats.org/officeDocument/2006/relationships/image" Target="../media/image88.png"/><Relationship Id="rId54" Type="http://schemas.openxmlformats.org/officeDocument/2006/relationships/image" Target="../media/image143.png"/><Relationship Id="rId13" Type="http://schemas.openxmlformats.org/officeDocument/2006/relationships/image" Target="../media/image93.png"/><Relationship Id="rId57" Type="http://schemas.openxmlformats.org/officeDocument/2006/relationships/image" Target="../media/image138.png"/><Relationship Id="rId12" Type="http://schemas.openxmlformats.org/officeDocument/2006/relationships/image" Target="../media/image90.png"/><Relationship Id="rId56" Type="http://schemas.openxmlformats.org/officeDocument/2006/relationships/image" Target="../media/image136.png"/><Relationship Id="rId15" Type="http://schemas.openxmlformats.org/officeDocument/2006/relationships/image" Target="../media/image99.png"/><Relationship Id="rId59" Type="http://schemas.openxmlformats.org/officeDocument/2006/relationships/image" Target="../media/image135.png"/><Relationship Id="rId14" Type="http://schemas.openxmlformats.org/officeDocument/2006/relationships/image" Target="../media/image95.png"/><Relationship Id="rId58" Type="http://schemas.openxmlformats.org/officeDocument/2006/relationships/image" Target="../media/image133.png"/><Relationship Id="rId17" Type="http://schemas.openxmlformats.org/officeDocument/2006/relationships/image" Target="../media/image92.png"/><Relationship Id="rId16" Type="http://schemas.openxmlformats.org/officeDocument/2006/relationships/image" Target="../media/image101.jpg"/><Relationship Id="rId19" Type="http://schemas.openxmlformats.org/officeDocument/2006/relationships/image" Target="../media/image96.png"/><Relationship Id="rId18" Type="http://schemas.openxmlformats.org/officeDocument/2006/relationships/image" Target="../media/image1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8.png"/><Relationship Id="rId4" Type="http://schemas.openxmlformats.org/officeDocument/2006/relationships/image" Target="../media/image207.png"/><Relationship Id="rId9" Type="http://schemas.openxmlformats.org/officeDocument/2006/relationships/hyperlink" Target="https://www.openmainframeproject.org/projects/cobol-check" TargetMode="External"/><Relationship Id="rId5" Type="http://schemas.openxmlformats.org/officeDocument/2006/relationships/image" Target="../media/image177.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5.png"/><Relationship Id="rId5" Type="http://schemas.openxmlformats.org/officeDocument/2006/relationships/image" Target="../media/image171.png"/><Relationship Id="rId6" Type="http://schemas.openxmlformats.org/officeDocument/2006/relationships/image" Target="../media/image181.png"/><Relationship Id="rId7" Type="http://schemas.openxmlformats.org/officeDocument/2006/relationships/image" Target="../media/image169.png"/><Relationship Id="rId8" Type="http://schemas.openxmlformats.org/officeDocument/2006/relationships/image" Target="../media/image1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89.png"/><Relationship Id="rId4" Type="http://schemas.openxmlformats.org/officeDocument/2006/relationships/image" Target="../media/image174.png"/><Relationship Id="rId5" Type="http://schemas.openxmlformats.org/officeDocument/2006/relationships/image" Target="../media/image228.png"/><Relationship Id="rId6" Type="http://schemas.openxmlformats.org/officeDocument/2006/relationships/image" Target="../media/image207.png"/><Relationship Id="rId7" Type="http://schemas.openxmlformats.org/officeDocument/2006/relationships/image" Target="../media/image235.png"/><Relationship Id="rId8" Type="http://schemas.openxmlformats.org/officeDocument/2006/relationships/hyperlink" Target="https://www.openmainframeproject.org/blog/2022/12/16/open-mainframe-use-case-bank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79.jpg"/><Relationship Id="rId9" Type="http://schemas.openxmlformats.org/officeDocument/2006/relationships/image" Target="../media/image185.png"/><Relationship Id="rId5" Type="http://schemas.openxmlformats.org/officeDocument/2006/relationships/image" Target="../media/image187.jpg"/><Relationship Id="rId6" Type="http://schemas.openxmlformats.org/officeDocument/2006/relationships/image" Target="../media/image190.png"/><Relationship Id="rId7" Type="http://schemas.openxmlformats.org/officeDocument/2006/relationships/image" Target="../media/image182.png"/><Relationship Id="rId8" Type="http://schemas.openxmlformats.org/officeDocument/2006/relationships/image" Target="../media/image186.png"/><Relationship Id="rId10" Type="http://schemas.openxmlformats.org/officeDocument/2006/relationships/hyperlink" Target="https://www.openmainframeproject.org/category/diversity-inclus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mainframeproject.org/podcast" TargetMode="External"/><Relationship Id="rId4" Type="http://schemas.openxmlformats.org/officeDocument/2006/relationships/image" Target="../media/image183.png"/><Relationship Id="rId5" Type="http://schemas.openxmlformats.org/officeDocument/2006/relationships/image" Target="../media/image197.png"/><Relationship Id="rId6" Type="http://schemas.openxmlformats.org/officeDocument/2006/relationships/image" Target="../media/image184.png"/><Relationship Id="rId7" Type="http://schemas.openxmlformats.org/officeDocument/2006/relationships/image" Target="../media/image19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8.png"/><Relationship Id="rId7" Type="http://schemas.openxmlformats.org/officeDocument/2006/relationships/image" Target="../media/image2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vents.linuxfoundation.org/open-mainframe-summit/" TargetMode="External"/><Relationship Id="rId4" Type="http://schemas.openxmlformats.org/officeDocument/2006/relationships/image" Target="../media/image19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openmainframeproject.org/engagement/" TargetMode="External"/><Relationship Id="rId4" Type="http://schemas.openxmlformats.org/officeDocument/2006/relationships/image" Target="../media/image20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192.png"/><Relationship Id="rId6" Type="http://schemas.openxmlformats.org/officeDocument/2006/relationships/image" Target="../media/image195.png"/><Relationship Id="rId7" Type="http://schemas.openxmlformats.org/officeDocument/2006/relationships/hyperlink" Target="https://www.openmainframeproject.org/resources/newslet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openmainframeproject.org/join" TargetMode="External"/><Relationship Id="rId4" Type="http://schemas.openxmlformats.org/officeDocument/2006/relationships/image" Target="../media/image1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0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04.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02.png"/><Relationship Id="rId12" Type="http://schemas.openxmlformats.org/officeDocument/2006/relationships/image" Target="../media/image199.png"/><Relationship Id="rId15" Type="http://schemas.openxmlformats.org/officeDocument/2006/relationships/image" Target="../media/image221.png"/><Relationship Id="rId14" Type="http://schemas.openxmlformats.org/officeDocument/2006/relationships/image" Target="../media/image205.png"/><Relationship Id="rId17" Type="http://schemas.openxmlformats.org/officeDocument/2006/relationships/image" Target="../media/image203.png"/><Relationship Id="rId16" Type="http://schemas.openxmlformats.org/officeDocument/2006/relationships/image" Target="../media/image200.png"/><Relationship Id="rId19" Type="http://schemas.openxmlformats.org/officeDocument/2006/relationships/image" Target="../media/image215.png"/><Relationship Id="rId18" Type="http://schemas.openxmlformats.org/officeDocument/2006/relationships/image" Target="../media/image20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11.png"/><Relationship Id="rId8" Type="http://schemas.openxmlformats.org/officeDocument/2006/relationships/image" Target="../media/image2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8.png"/><Relationship Id="rId7" Type="http://schemas.openxmlformats.org/officeDocument/2006/relationships/image" Target="../media/image2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www.openmainframeproject.org/resources/careers" TargetMode="External"/><Relationship Id="rId4" Type="http://schemas.openxmlformats.org/officeDocument/2006/relationships/image" Target="../media/image2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6.png"/><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7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mailto:mentorship@openmainframeproject.org" TargetMode="External"/><Relationship Id="rId4" Type="http://schemas.openxmlformats.org/officeDocument/2006/relationships/image" Target="../media/image2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1.xml"/><Relationship Id="rId3" Type="http://schemas.openxmlformats.org/officeDocument/2006/relationships/image" Target="../media/image212.png"/><Relationship Id="rId4" Type="http://schemas.openxmlformats.org/officeDocument/2006/relationships/image" Target="../media/image219.png"/><Relationship Id="rId9" Type="http://schemas.openxmlformats.org/officeDocument/2006/relationships/image" Target="../media/image229.png"/><Relationship Id="rId5" Type="http://schemas.openxmlformats.org/officeDocument/2006/relationships/image" Target="../media/image216.png"/><Relationship Id="rId6" Type="http://schemas.openxmlformats.org/officeDocument/2006/relationships/image" Target="../media/image224.png"/><Relationship Id="rId7" Type="http://schemas.openxmlformats.org/officeDocument/2006/relationships/image" Target="../media/image222.png"/><Relationship Id="rId8" Type="http://schemas.openxmlformats.org/officeDocument/2006/relationships/image" Target="../media/image218.png"/><Relationship Id="rId11" Type="http://schemas.openxmlformats.org/officeDocument/2006/relationships/image" Target="../media/image231.png"/><Relationship Id="rId10" Type="http://schemas.openxmlformats.org/officeDocument/2006/relationships/image" Target="../media/image2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26.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training.linuxfoundation.org/" TargetMode="External"/><Relationship Id="rId4" Type="http://schemas.openxmlformats.org/officeDocument/2006/relationships/image" Target="../media/image232.png"/><Relationship Id="rId5" Type="http://schemas.openxmlformats.org/officeDocument/2006/relationships/image" Target="../media/image71.png"/><Relationship Id="rId6" Type="http://schemas.openxmlformats.org/officeDocument/2006/relationships/image" Target="../media/image233.png"/><Relationship Id="rId7" Type="http://schemas.openxmlformats.org/officeDocument/2006/relationships/image" Target="../media/image227.png"/><Relationship Id="rId8" Type="http://schemas.openxmlformats.org/officeDocument/2006/relationships/image" Target="../media/image2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7" name="Google Shape;747;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8" name="Google Shape;748;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3" name="Shape 753"/>
        <p:cNvGrpSpPr/>
        <p:nvPr/>
      </p:nvGrpSpPr>
      <p:grpSpPr>
        <a:xfrm>
          <a:off x="0" y="0"/>
          <a:ext cx="0" cy="0"/>
          <a:chOff x="0" y="0"/>
          <a:chExt cx="0" cy="0"/>
        </a:xfrm>
      </p:grpSpPr>
      <p:pic>
        <p:nvPicPr>
          <p:cNvPr id="754" name="Google Shape;754;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1" name="Google Shape;761;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2" name="Google Shape;762;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9" name="Google Shape;769;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70" name="Google Shape;770;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2" name="Google Shape;782;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4" name="Google Shape;784;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5" name="Google Shape;785;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6" name="Google Shape;786;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8" name="Google Shape;798;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9" name="Google Shape;799;p117"/>
          <p:cNvGrpSpPr/>
          <p:nvPr/>
        </p:nvGrpSpPr>
        <p:grpSpPr>
          <a:xfrm>
            <a:off x="4888050" y="1004700"/>
            <a:ext cx="3962813" cy="2486731"/>
            <a:chOff x="1623681" y="1952468"/>
            <a:chExt cx="8717143" cy="3756391"/>
          </a:xfrm>
        </p:grpSpPr>
        <p:sp>
          <p:nvSpPr>
            <p:cNvPr id="800" name="Google Shape;800;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2" name="Google Shape;802;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3" name="Google Shape;803;p117"/>
            <p:cNvGrpSpPr/>
            <p:nvPr/>
          </p:nvGrpSpPr>
          <p:grpSpPr>
            <a:xfrm>
              <a:off x="4501348" y="2970858"/>
              <a:ext cx="2946300" cy="1892400"/>
              <a:chOff x="4435241" y="3514291"/>
              <a:chExt cx="2946300" cy="1892400"/>
            </a:xfrm>
          </p:grpSpPr>
          <p:sp>
            <p:nvSpPr>
              <p:cNvPr id="804" name="Google Shape;804;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5" name="Google Shape;805;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6" name="Google Shape;806;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8" name="Google Shape;808;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9" name="Google Shape;809;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10" name="Google Shape;810;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7" name="Google Shape;817;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8" name="Google Shape;818;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9" name="Google Shape;819;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20" name="Google Shape;820;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1" name="Google Shape;821;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2" name="Google Shape;822;p118"/>
          <p:cNvGrpSpPr/>
          <p:nvPr/>
        </p:nvGrpSpPr>
        <p:grpSpPr>
          <a:xfrm>
            <a:off x="5038925" y="1770425"/>
            <a:ext cx="546300" cy="546300"/>
            <a:chOff x="790925" y="2833675"/>
            <a:chExt cx="546300" cy="546300"/>
          </a:xfrm>
        </p:grpSpPr>
        <p:sp>
          <p:nvSpPr>
            <p:cNvPr id="823" name="Google Shape;823;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4" name="Google Shape;824;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5" name="Google Shape;825;p118"/>
          <p:cNvGrpSpPr/>
          <p:nvPr/>
        </p:nvGrpSpPr>
        <p:grpSpPr>
          <a:xfrm>
            <a:off x="7524675" y="1770425"/>
            <a:ext cx="546300" cy="546300"/>
            <a:chOff x="2966775" y="2833675"/>
            <a:chExt cx="546300" cy="546300"/>
          </a:xfrm>
        </p:grpSpPr>
        <p:sp>
          <p:nvSpPr>
            <p:cNvPr id="826" name="Google Shape;826;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7" name="Google Shape;827;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8" name="Google Shape;828;p118"/>
          <p:cNvGrpSpPr/>
          <p:nvPr/>
        </p:nvGrpSpPr>
        <p:grpSpPr>
          <a:xfrm>
            <a:off x="5038917" y="3277900"/>
            <a:ext cx="546300" cy="546300"/>
            <a:chOff x="5373650" y="2863650"/>
            <a:chExt cx="546300" cy="546300"/>
          </a:xfrm>
        </p:grpSpPr>
        <p:sp>
          <p:nvSpPr>
            <p:cNvPr id="829" name="Google Shape;829;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0" name="Google Shape;830;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1" name="Google Shape;831;p118"/>
          <p:cNvGrpSpPr/>
          <p:nvPr/>
        </p:nvGrpSpPr>
        <p:grpSpPr>
          <a:xfrm>
            <a:off x="7524675" y="3277900"/>
            <a:ext cx="546300" cy="546300"/>
            <a:chOff x="7724550" y="2897000"/>
            <a:chExt cx="546300" cy="546300"/>
          </a:xfrm>
        </p:grpSpPr>
        <p:sp>
          <p:nvSpPr>
            <p:cNvPr id="832" name="Google Shape;832;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3" name="Google Shape;833;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4" name="Google Shape;834;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40" name="Google Shape;840;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1" name="Google Shape;841;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5" name="Shape 845"/>
        <p:cNvGrpSpPr/>
        <p:nvPr/>
      </p:nvGrpSpPr>
      <p:grpSpPr>
        <a:xfrm>
          <a:off x="0" y="0"/>
          <a:ext cx="0" cy="0"/>
          <a:chOff x="0" y="0"/>
          <a:chExt cx="0" cy="0"/>
        </a:xfrm>
      </p:grpSpPr>
      <p:sp>
        <p:nvSpPr>
          <p:cNvPr id="846" name="Google Shape;846;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7" name="Google Shape;847;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8" name="Google Shape;848;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9" name="Google Shape;849;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50" name="Google Shape;850;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1" name="Google Shape;851;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2" name="Google Shape;852;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3" name="Google Shape;863;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4" name="Google Shape;864;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5" name="Google Shape;865;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6" name="Google Shape;866;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7" name="Google Shape;867;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8" name="Google Shape;868;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9" name="Google Shape;869;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70" name="Google Shape;870;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1" name="Google Shape;871;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2" name="Google Shape;872;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3" name="Google Shape;873;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4" name="Google Shape;874;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5" name="Google Shape;875;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6" name="Google Shape;876;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7" name="Google Shape;877;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8" name="Google Shape;878;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8" name="Google Shape;888;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9" name="Google Shape;889;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90" name="Google Shape;890;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1" name="Google Shape;891;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2" name="Google Shape;892;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3" name="Google Shape;893;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4" name="Google Shape;894;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5" name="Google Shape;895;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6" name="Google Shape;896;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7" name="Google Shape;897;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8" name="Google Shape;898;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9" name="Google Shape;899;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900" name="Google Shape;900;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1" name="Google Shape;901;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2" name="Google Shape;902;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3" name="Google Shape;903;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4" name="Google Shape;904;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5" name="Google Shape;905;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6" name="Google Shape;906;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7" name="Google Shape;907;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8" name="Google Shape;908;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9" name="Google Shape;909;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10" name="Google Shape;910;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1" name="Google Shape;911;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2" name="Google Shape;912;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3" name="Google Shape;913;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4" name="Google Shape;914;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5" name="Google Shape;915;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6" name="Google Shape;916;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7" name="Google Shape;917;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8" name="Google Shape;918;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9" name="Google Shape;919;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20" name="Google Shape;920;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1" name="Google Shape;921;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2" name="Google Shape;922;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3" name="Google Shape;923;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4" name="Google Shape;924;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5" name="Google Shape;925;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6" name="Google Shape;926;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7" name="Google Shape;927;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8" name="Google Shape;928;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9" name="Google Shape;929;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30" name="Google Shape;930;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1" name="Google Shape;931;p122"/>
          <p:cNvGrpSpPr/>
          <p:nvPr/>
        </p:nvGrpSpPr>
        <p:grpSpPr>
          <a:xfrm>
            <a:off x="7803433" y="2817535"/>
            <a:ext cx="770567" cy="263340"/>
            <a:chOff x="6753983" y="2893735"/>
            <a:chExt cx="770567" cy="263340"/>
          </a:xfrm>
        </p:grpSpPr>
        <p:pic>
          <p:nvPicPr>
            <p:cNvPr id="932" name="Google Shape;932;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3" name="Google Shape;933;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4" name="Google Shape;934;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5" name="Google Shape;935;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6" name="Google Shape;936;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7" name="Google Shape;937;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8" name="Google Shape;938;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9" name="Google Shape;939;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40" name="Google Shape;940;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1" name="Google Shape;941;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2" name="Google Shape;942;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3" name="Google Shape;943;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4" name="Google Shape;944;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5" name="Google Shape;945;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6" name="Google Shape;946;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7" name="Google Shape;947;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8" name="Google Shape;948;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9" name="Google Shape;949;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50" name="Google Shape;950;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1" name="Google Shape;951;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2" name="Google Shape;952;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3" name="Google Shape;953;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4" name="Google Shape;954;p122"/>
          <p:cNvGrpSpPr/>
          <p:nvPr/>
        </p:nvGrpSpPr>
        <p:grpSpPr>
          <a:xfrm>
            <a:off x="6490438" y="2485157"/>
            <a:ext cx="969825" cy="223825"/>
            <a:chOff x="6292225" y="2539625"/>
            <a:chExt cx="969825" cy="223825"/>
          </a:xfrm>
        </p:grpSpPr>
        <p:sp>
          <p:nvSpPr>
            <p:cNvPr id="955" name="Google Shape;955;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6" name="Google Shape;956;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7" name="Google Shape;957;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8" name="Google Shape;958;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9" name="Google Shape;959;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60" name="Google Shape;960;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1" name="Google Shape;961;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2" name="Google Shape;962;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3" name="Google Shape;963;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4" name="Google Shape;964;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5" name="Google Shape;965;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 with Zowe</a:t>
            </a:r>
            <a:endParaRPr sz="2500"/>
          </a:p>
        </p:txBody>
      </p:sp>
      <p:pic>
        <p:nvPicPr>
          <p:cNvPr id="992" name="Google Shape;992;p126"/>
          <p:cNvPicPr preferRelativeResize="0"/>
          <p:nvPr/>
        </p:nvPicPr>
        <p:blipFill>
          <a:blip r:embed="rId3">
            <a:alphaModFix/>
          </a:blip>
          <a:stretch>
            <a:fillRect/>
          </a:stretch>
        </p:blipFill>
        <p:spPr>
          <a:xfrm>
            <a:off x="3025664" y="678896"/>
            <a:ext cx="3064764" cy="1355370"/>
          </a:xfrm>
          <a:prstGeom prst="rect">
            <a:avLst/>
          </a:prstGeom>
          <a:noFill/>
          <a:ln>
            <a:noFill/>
          </a:ln>
        </p:spPr>
      </p:pic>
      <p:sp>
        <p:nvSpPr>
          <p:cNvPr id="993" name="Google Shape;993;p12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0" name="Google Shape;1000;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1" name="Google Shape;1001;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2" name="Google Shape;1002;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3" name="Google Shape;1003;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4" name="Google Shape;1004;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5" name="Google Shape;1005;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1" name="Google Shape;1011;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2" name="Google Shape;1012;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3" name="Google Shape;1013;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4" name="Google Shape;1014;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5" name="Google Shape;1015;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6" name="Google Shape;1016;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7" name="Google Shape;1017;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18" name="Google Shape;1018;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4" name="Google Shape;1024;p12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1025" name="Google Shape;1025;p12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1026" name="Google Shape;1026;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1027" name="Google Shape;1027;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30"/>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34" name="Google Shape;1034;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35" name="Google Shape;1035;p130"/>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36" name="Google Shape;1036;p130"/>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37" name="Google Shape;1037;p130"/>
          <p:cNvGrpSpPr/>
          <p:nvPr/>
        </p:nvGrpSpPr>
        <p:grpSpPr>
          <a:xfrm>
            <a:off x="5080729" y="1320830"/>
            <a:ext cx="3486846" cy="1051791"/>
            <a:chOff x="4852425" y="1016000"/>
            <a:chExt cx="3816600" cy="1162200"/>
          </a:xfrm>
        </p:grpSpPr>
        <p:sp>
          <p:nvSpPr>
            <p:cNvPr id="1038" name="Google Shape;1038;p130"/>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39" name="Google Shape;1039;p130"/>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40" name="Google Shape;1040;p130"/>
          <p:cNvGrpSpPr/>
          <p:nvPr/>
        </p:nvGrpSpPr>
        <p:grpSpPr>
          <a:xfrm>
            <a:off x="5080729" y="2437078"/>
            <a:ext cx="3486846" cy="1051791"/>
            <a:chOff x="4852425" y="2173225"/>
            <a:chExt cx="3816600" cy="1162200"/>
          </a:xfrm>
        </p:grpSpPr>
        <p:sp>
          <p:nvSpPr>
            <p:cNvPr id="1041" name="Google Shape;1041;p130"/>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42" name="Google Shape;1042;p130"/>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43" name="Google Shape;1043;p130"/>
          <p:cNvGrpSpPr/>
          <p:nvPr/>
        </p:nvGrpSpPr>
        <p:grpSpPr>
          <a:xfrm>
            <a:off x="5080729" y="3553327"/>
            <a:ext cx="3486846" cy="1112382"/>
            <a:chOff x="4852425" y="3406650"/>
            <a:chExt cx="3816600" cy="1229152"/>
          </a:xfrm>
        </p:grpSpPr>
        <p:sp>
          <p:nvSpPr>
            <p:cNvPr id="1044" name="Google Shape;1044;p130"/>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45" name="Google Shape;1045;p130"/>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46" name="Google Shape;1046;p130"/>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p13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53" name="Google Shape;1053;p13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3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60" name="Google Shape;1060;p132"/>
          <p:cNvGrpSpPr/>
          <p:nvPr/>
        </p:nvGrpSpPr>
        <p:grpSpPr>
          <a:xfrm>
            <a:off x="557875" y="796100"/>
            <a:ext cx="2678801" cy="3901775"/>
            <a:chOff x="1718400" y="1321825"/>
            <a:chExt cx="2678801" cy="3901775"/>
          </a:xfrm>
        </p:grpSpPr>
        <p:pic>
          <p:nvPicPr>
            <p:cNvPr id="1061" name="Google Shape;1061;p13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62" name="Google Shape;1062;p13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63" name="Google Shape;1063;p13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64" name="Google Shape;1064;p13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65" name="Google Shape;1065;p13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66" name="Google Shape;1066;p13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67" name="Google Shape;1067;p13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68" name="Google Shape;1068;p13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74" name="Google Shape;1074;p13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075" name="Google Shape;1075;p13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076" name="Google Shape;1076;p133"/>
          <p:cNvGrpSpPr/>
          <p:nvPr/>
        </p:nvGrpSpPr>
        <p:grpSpPr>
          <a:xfrm>
            <a:off x="879958" y="4525041"/>
            <a:ext cx="2910942" cy="381009"/>
            <a:chOff x="879958" y="4525041"/>
            <a:chExt cx="2910942" cy="381009"/>
          </a:xfrm>
        </p:grpSpPr>
        <p:pic>
          <p:nvPicPr>
            <p:cNvPr id="1077" name="Google Shape;1077;p13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078" name="Google Shape;1078;p13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079" name="Google Shape;1079;p13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3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086" name="Google Shape;1086;p13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More details to come in </a:t>
            </a:r>
            <a:r>
              <a:rPr lang="en-US"/>
              <a:t>2024</a:t>
            </a:r>
            <a:endParaRPr/>
          </a:p>
        </p:txBody>
      </p:sp>
      <p:pic>
        <p:nvPicPr>
          <p:cNvPr id="1087" name="Google Shape;1087;p13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094" name="Google Shape;1094;p13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095" name="Google Shape;1095;p13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96" name="Google Shape;1096;p13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3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03" name="Google Shape;1103;p136"/>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In 2023 we aligned with key industry events to bring this innovation to end-users, helping them leverage and engage the open innovation happening in mainframe.</a:t>
            </a:r>
            <a:endParaRPr/>
          </a:p>
        </p:txBody>
      </p:sp>
      <p:sp>
        <p:nvSpPr>
          <p:cNvPr id="1104" name="Google Shape;1104;p13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05" name="Google Shape;1105;p13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17" name="Google Shape;1117;p138"/>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18" name="Google Shape;1118;p13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25" name="Google Shape;1125;p13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26" name="Google Shape;1126;p13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27" name="Google Shape;1127;p139"/>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28" name="Google Shape;112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29" name="Google Shape;1129;p139"/>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30" name="Google Shape;1130;p13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34" name="Shape 1134"/>
        <p:cNvGrpSpPr/>
        <p:nvPr/>
      </p:nvGrpSpPr>
      <p:grpSpPr>
        <a:xfrm>
          <a:off x="0" y="0"/>
          <a:ext cx="0" cy="0"/>
          <a:chOff x="0" y="0"/>
          <a:chExt cx="0" cy="0"/>
        </a:xfrm>
      </p:grpSpPr>
      <p:sp>
        <p:nvSpPr>
          <p:cNvPr id="1135" name="Google Shape;1135;p140"/>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36" name="Google Shape;1136;p140"/>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37" name="Google Shape;1137;p140"/>
          <p:cNvPicPr preferRelativeResize="0"/>
          <p:nvPr/>
        </p:nvPicPr>
        <p:blipFill>
          <a:blip r:embed="rId4">
            <a:alphaModFix/>
          </a:blip>
          <a:stretch>
            <a:fillRect/>
          </a:stretch>
        </p:blipFill>
        <p:spPr>
          <a:xfrm>
            <a:off x="-5325" y="839025"/>
            <a:ext cx="9144003" cy="39156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44" name="Google Shape;1144;p141"/>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141"/>
          <p:cNvPicPr preferRelativeResize="0"/>
          <p:nvPr/>
        </p:nvPicPr>
        <p:blipFill rotWithShape="1">
          <a:blip r:embed="rId3">
            <a:alphaModFix/>
          </a:blip>
          <a:srcRect b="14398" l="0" r="0" t="0"/>
          <a:stretch/>
        </p:blipFill>
        <p:spPr>
          <a:xfrm>
            <a:off x="920950" y="873012"/>
            <a:ext cx="7302102" cy="41564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2"/>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pic>
        <p:nvPicPr>
          <p:cNvPr id="1152" name="Google Shape;1152;p142"/>
          <p:cNvPicPr preferRelativeResize="0"/>
          <p:nvPr/>
        </p:nvPicPr>
        <p:blipFill rotWithShape="1">
          <a:blip r:embed="rId3">
            <a:alphaModFix/>
          </a:blip>
          <a:srcRect b="28469" l="1224" r="0" t="0"/>
          <a:stretch/>
        </p:blipFill>
        <p:spPr>
          <a:xfrm>
            <a:off x="0" y="776700"/>
            <a:ext cx="9144003" cy="43164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descr="12c copy" id="1157" name="Google Shape;1157;p14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58" name="Google Shape;1158;p14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14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p143"/>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61" name="Google Shape;1161;p14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62" name="Google Shape;1162;p14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74" name="Google Shape;1174;p145"/>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6"/>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181" name="Google Shape;1181;p14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182" name="Google Shape;1182;p146"/>
          <p:cNvGrpSpPr/>
          <p:nvPr/>
        </p:nvGrpSpPr>
        <p:grpSpPr>
          <a:xfrm>
            <a:off x="7449638" y="867226"/>
            <a:ext cx="1435200" cy="4101699"/>
            <a:chOff x="7850187" y="970151"/>
            <a:chExt cx="1435200" cy="4101699"/>
          </a:xfrm>
        </p:grpSpPr>
        <p:pic>
          <p:nvPicPr>
            <p:cNvPr id="1183" name="Google Shape;1183;p14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184" name="Google Shape;1184;p14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185" name="Google Shape;1185;p14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186" name="Google Shape;1186;p14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187" name="Google Shape;1187;p14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188" name="Google Shape;1188;p14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189" name="Google Shape;1189;p14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190" name="Google Shape;1190;p14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191" name="Google Shape;1191;p14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192" name="Google Shape;1192;p14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193" name="Google Shape;1193;p14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199" name="Google Shape;1199;p147"/>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00" name="Google Shape;1200;p147"/>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01" name="Google Shape;1201;p147"/>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07" name="Google Shape;1207;p148"/>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08" name="Google Shape;1208;p148"/>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09" name="Google Shape;1209;p148"/>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16" name="Google Shape;1216;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17" name="Google Shape;1217;p149"/>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18" name="Google Shape;1218;p149"/>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19" name="Google Shape;1219;p149"/>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25" name="Google Shape;1225;p150"/>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26" name="Google Shape;1226;p150"/>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1"/>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32" name="Google Shape;1232;p151"/>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33" name="Google Shape;1233;p151"/>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34" name="Google Shape;1234;p151"/>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35" name="Google Shape;1235;p151"/>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36" name="Google Shape;1236;p151"/>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37" name="Google Shape;1237;p151"/>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38" name="Google Shape;1238;p151"/>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39" name="Google Shape;1239;p151"/>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40" name="Google Shape;1240;p151"/>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41" name="Google Shape;1241;p151"/>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42" name="Google Shape;1242;p151"/>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43" name="Google Shape;1243;p151"/>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44" name="Google Shape;1244;p151"/>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45" name="Google Shape;1245;p151"/>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46" name="Google Shape;1246;p151"/>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47" name="Google Shape;1247;p151"/>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48" name="Google Shape;1248;p151"/>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49" name="Google Shape;1249;p151"/>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50" name="Google Shape;1250;p151"/>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51" name="Google Shape;1251;p151"/>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58" name="Google Shape;1258;p152"/>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59" name="Google Shape;1259;p15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65" name="Google Shape;1265;p153"/>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66" name="Google Shape;1266;p153"/>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73" name="Google Shape;1273;p154"/>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74" name="Google Shape;1274;p154"/>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75" name="Google Shape;1275;p154"/>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282" name="Google Shape;1282;p155"/>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283" name="Google Shape;1283;p155"/>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284" name="Google Shape;1284;p155"/>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285" name="Google Shape;1285;p155"/>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286" name="Google Shape;1286;p155"/>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287" name="Google Shape;1287;p155"/>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aphicFrame>
        <p:nvGraphicFramePr>
          <p:cNvPr id="1292" name="Google Shape;1292;p156"/>
          <p:cNvGraphicFramePr/>
          <p:nvPr/>
        </p:nvGraphicFramePr>
        <p:xfrm>
          <a:off x="455612" y="750889"/>
          <a:ext cx="3000000" cy="3000000"/>
        </p:xfrm>
        <a:graphic>
          <a:graphicData uri="http://schemas.openxmlformats.org/drawingml/2006/table">
            <a:tbl>
              <a:tblPr>
                <a:noFill/>
                <a:tableStyleId>{87099C66-995B-4EEC-B635-E88F69B5BA87}</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293" name="Google Shape;1293;p156"/>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294" name="Google Shape;1294;p15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295" name="Google Shape;1295;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57"/>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01" name="Google Shape;1301;p157"/>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pic>
        <p:nvPicPr>
          <p:cNvPr id="720" name="Google Shape;720;p108"/>
          <p:cNvPicPr preferRelativeResize="0"/>
          <p:nvPr/>
        </p:nvPicPr>
        <p:blipFill>
          <a:blip r:embed="rId4">
            <a:alphaModFix/>
          </a:blip>
          <a:stretch>
            <a:fillRect/>
          </a:stretch>
        </p:blipFill>
        <p:spPr>
          <a:xfrm>
            <a:off x="5255075" y="1169575"/>
            <a:ext cx="3041350" cy="50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7" name="Google Shape;727;p109"/>
          <p:cNvGrpSpPr/>
          <p:nvPr/>
        </p:nvGrpSpPr>
        <p:grpSpPr>
          <a:xfrm>
            <a:off x="649475" y="1580869"/>
            <a:ext cx="2084850" cy="2558807"/>
            <a:chOff x="1213249" y="1437281"/>
            <a:chExt cx="1563559" cy="2558807"/>
          </a:xfrm>
        </p:grpSpPr>
        <p:sp>
          <p:nvSpPr>
            <p:cNvPr id="728" name="Google Shape;728;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9" name="Google Shape;729;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30" name="Google Shape;730;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1" name="Google Shape;731;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2" name="Google Shape;732;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3" name="Google Shape;733;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4" name="Google Shape;734;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5" name="Google Shape;735;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6" name="Google Shape;736;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9" name="Google Shape;739;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